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4401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54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338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04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112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192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18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460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27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238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09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B4226-BB91-4129-B907-34B554283D7B}" type="datetimeFigureOut">
              <a:rPr lang="en-AU" smtClean="0"/>
              <a:t>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1C0D8-6C69-447E-B10E-594D77325A8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8461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EB908-0F1F-4753-91B5-C006AA418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1514" y="320040"/>
            <a:ext cx="6766078" cy="4927601"/>
          </a:xfrm>
        </p:spPr>
        <p:txBody>
          <a:bodyPr anchor="ctr">
            <a:normAutofit/>
          </a:bodyPr>
          <a:lstStyle/>
          <a:p>
            <a:pPr algn="r"/>
            <a:r>
              <a:rPr lang="en-AU" sz="4800">
                <a:solidFill>
                  <a:schemeClr val="bg1"/>
                </a:solidFill>
              </a:rPr>
              <a:t>Practical Data Science with Python Assignment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21339-3D27-43A8-896C-B704A0F6E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8729" y="965198"/>
            <a:ext cx="2707937" cy="4927602"/>
          </a:xfrm>
        </p:spPr>
        <p:txBody>
          <a:bodyPr anchor="ctr">
            <a:normAutofit/>
          </a:bodyPr>
          <a:lstStyle/>
          <a:p>
            <a:pPr algn="l"/>
            <a:r>
              <a:rPr lang="en-AU" sz="2000">
                <a:solidFill>
                  <a:srgbClr val="FFC000"/>
                </a:solidFill>
              </a:rPr>
              <a:t>Peter Leslie Moorhead s3602584</a:t>
            </a: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8160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dsa20">
            <a:hlinkClick r:id="" action="ppaction://media"/>
            <a:extLst>
              <a:ext uri="{FF2B5EF4-FFF2-40B4-BE49-F238E27FC236}">
                <a16:creationId xmlns:a16="http://schemas.microsoft.com/office/drawing/2014/main" id="{861ACF41-5D13-43B3-8D10-72B3F8095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128" y="660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5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36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3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D27AF-95E7-4E52-ADFA-98816FB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5930092" cy="2057400"/>
          </a:xfrm>
        </p:spPr>
        <p:txBody>
          <a:bodyPr anchor="b">
            <a:normAutofit/>
          </a:bodyPr>
          <a:lstStyle/>
          <a:p>
            <a:r>
              <a:rPr lang="en-AU" sz="4200"/>
              <a:t>BLE RSSI Dataset for Indoor localization and Navigation Data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111E5C-168C-4DA8-ADBC-01D01EBCC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9" y="2688336"/>
            <a:ext cx="5930092" cy="3474720"/>
          </a:xfrm>
        </p:spPr>
        <p:txBody>
          <a:bodyPr anchor="t">
            <a:normAutofit/>
          </a:bodyPr>
          <a:lstStyle/>
          <a:p>
            <a:endParaRPr lang="en-AU" sz="2100"/>
          </a:p>
          <a:p>
            <a:r>
              <a:rPr lang="en-AU" sz="2100"/>
              <a:t>Import Errors</a:t>
            </a:r>
          </a:p>
          <a:p>
            <a:r>
              <a:rPr lang="en-AU" sz="2100"/>
              <a:t>Data types</a:t>
            </a:r>
          </a:p>
          <a:p>
            <a:r>
              <a:rPr lang="en-AU" sz="2100"/>
              <a:t>Typos</a:t>
            </a:r>
          </a:p>
          <a:p>
            <a:r>
              <a:rPr lang="en-AU" sz="2100"/>
              <a:t>Whitespace</a:t>
            </a:r>
          </a:p>
          <a:p>
            <a:r>
              <a:rPr lang="en-AU" sz="2100"/>
              <a:t>Case</a:t>
            </a:r>
          </a:p>
          <a:p>
            <a:r>
              <a:rPr lang="en-AU" sz="2100"/>
              <a:t>Impossible values</a:t>
            </a:r>
          </a:p>
          <a:p>
            <a:endParaRPr lang="en-AU" sz="2100"/>
          </a:p>
        </p:txBody>
      </p:sp>
      <p:cxnSp>
        <p:nvCxnSpPr>
          <p:cNvPr id="71" name="Straight Connector 65">
            <a:extLst>
              <a:ext uri="{FF2B5EF4-FFF2-40B4-BE49-F238E27FC236}">
                <a16:creationId xmlns:a16="http://schemas.microsoft.com/office/drawing/2014/main" id="{A09C8DBD-F121-4020-B35E-15E2E497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565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64EDF5B-894E-4D4E-952B-91853DE3CE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592" y="557784"/>
            <a:ext cx="2410491" cy="268833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39C0FF7-14F1-41A2-A1D9-88F5AB15F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98" y="4316035"/>
            <a:ext cx="3611880" cy="1115433"/>
          </a:xfrm>
          <a:prstGeom prst="rect">
            <a:avLst/>
          </a:prstGeom>
        </p:spPr>
      </p:pic>
      <p:pic>
        <p:nvPicPr>
          <p:cNvPr id="62" name="pdsa21">
            <a:hlinkClick r:id="" action="ppaction://media"/>
            <a:extLst>
              <a:ext uri="{FF2B5EF4-FFF2-40B4-BE49-F238E27FC236}">
                <a16:creationId xmlns:a16="http://schemas.microsoft.com/office/drawing/2014/main" id="{E8D144ED-A309-44FE-8FEA-42643ABA2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8215" y="2636520"/>
            <a:ext cx="609600" cy="609600"/>
          </a:xfrm>
          <a:prstGeom prst="rect">
            <a:avLst/>
          </a:prstGeom>
        </p:spPr>
      </p:pic>
      <p:pic>
        <p:nvPicPr>
          <p:cNvPr id="63" name="pdsa22">
            <a:hlinkClick r:id="" action="ppaction://media"/>
            <a:extLst>
              <a:ext uri="{FF2B5EF4-FFF2-40B4-BE49-F238E27FC236}">
                <a16:creationId xmlns:a16="http://schemas.microsoft.com/office/drawing/2014/main" id="{ACA3FEFB-BA96-4A0A-A59C-076BE4E6D20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8215" y="5035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89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4410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AA98D-AED9-4536-BC66-6E13F72D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AU"/>
              <a:t>Hypotheses</a:t>
            </a:r>
            <a:endParaRPr lang="en-A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A74E8D6-23C3-40CD-8480-A30506640A33}"/>
              </a:ext>
            </a:extLst>
          </p:cNvPr>
          <p:cNvSpPr/>
          <p:nvPr/>
        </p:nvSpPr>
        <p:spPr>
          <a:xfrm>
            <a:off x="835153" y="1872343"/>
            <a:ext cx="6215794" cy="48584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33EAD-E96A-4F09-91A6-8F892ACDC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0" r="-2" b="-3280"/>
          <a:stretch/>
        </p:blipFill>
        <p:spPr>
          <a:xfrm>
            <a:off x="835153" y="1999578"/>
            <a:ext cx="6215794" cy="48584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AE426-45E9-4D72-8439-DDDF93C6A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AU" sz="2000"/>
              <a:t>Entrance</a:t>
            </a:r>
          </a:p>
          <a:p>
            <a:r>
              <a:rPr lang="en-AU" sz="2000"/>
              <a:t>Geographic Location</a:t>
            </a:r>
          </a:p>
          <a:p>
            <a:r>
              <a:rPr lang="en-AU" sz="2000"/>
              <a:t>Beacon relationships</a:t>
            </a:r>
          </a:p>
          <a:p>
            <a:r>
              <a:rPr lang="en-AU" sz="2000"/>
              <a:t>Interesting negative relationships</a:t>
            </a:r>
          </a:p>
          <a:p>
            <a:r>
              <a:rPr lang="en-AU" sz="2000"/>
              <a:t>Possible Interference </a:t>
            </a:r>
          </a:p>
          <a:p>
            <a:r>
              <a:rPr lang="en-AU" sz="2000"/>
              <a:t>Starting beacon survey</a:t>
            </a:r>
          </a:p>
          <a:p>
            <a:endParaRPr lang="en-AU" sz="2000"/>
          </a:p>
        </p:txBody>
      </p:sp>
      <p:pic>
        <p:nvPicPr>
          <p:cNvPr id="6" name="pdsa23">
            <a:hlinkClick r:id="" action="ppaction://media"/>
            <a:extLst>
              <a:ext uri="{FF2B5EF4-FFF2-40B4-BE49-F238E27FC236}">
                <a16:creationId xmlns:a16="http://schemas.microsoft.com/office/drawing/2014/main" id="{A42C0F31-2D6E-4A1B-A1E3-39732606F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6171" y="6313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3CB1D-0584-4402-9193-16EB4203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65760"/>
            <a:ext cx="5930092" cy="2057400"/>
          </a:xfrm>
        </p:spPr>
        <p:txBody>
          <a:bodyPr anchor="b">
            <a:normAutofit/>
          </a:bodyPr>
          <a:lstStyle/>
          <a:p>
            <a:r>
              <a:rPr lang="en-AU" sz="420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224EF-AF48-45CA-B04D-94BD3375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9" y="2688336"/>
            <a:ext cx="5930092" cy="3474720"/>
          </a:xfrm>
        </p:spPr>
        <p:txBody>
          <a:bodyPr anchor="t">
            <a:normAutofit/>
          </a:bodyPr>
          <a:lstStyle/>
          <a:p>
            <a:r>
              <a:rPr lang="en-AU" sz="2100"/>
              <a:t>Scaling</a:t>
            </a:r>
          </a:p>
          <a:p>
            <a:r>
              <a:rPr lang="en-AU" sz="2100"/>
              <a:t>Training \Testing Split</a:t>
            </a:r>
          </a:p>
          <a:p>
            <a:r>
              <a:rPr lang="en-AU" sz="2100"/>
              <a:t>Feature selection</a:t>
            </a:r>
          </a:p>
          <a:p>
            <a:r>
              <a:rPr lang="en-AU" sz="2100"/>
              <a:t>Feature Hypertuning</a:t>
            </a:r>
          </a:p>
          <a:p>
            <a:r>
              <a:rPr lang="en-AU" sz="2100"/>
              <a:t>Cross validation</a:t>
            </a:r>
          </a:p>
          <a:p>
            <a:r>
              <a:rPr lang="en-AU" sz="2100"/>
              <a:t>K Nearest Neighbour</a:t>
            </a:r>
          </a:p>
          <a:p>
            <a:r>
              <a:rPr lang="en-AU" sz="2100"/>
              <a:t>Decision Tree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9C8DBD-F121-4020-B35E-15E2E497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565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17D5A1B-2586-4E27-80BB-159FF040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898" y="886111"/>
            <a:ext cx="3611880" cy="2031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CB502-6667-4E82-9CAB-3870026AB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898" y="4301240"/>
            <a:ext cx="3611880" cy="1145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851DB-8F0E-446A-A425-E8539E4447FB}"/>
              </a:ext>
            </a:extLst>
          </p:cNvPr>
          <p:cNvSpPr txBox="1"/>
          <p:nvPr/>
        </p:nvSpPr>
        <p:spPr>
          <a:xfrm>
            <a:off x="8371114" y="555171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Standard Scaling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DEFF2-E553-4D5A-AE64-944F394C1C13}"/>
              </a:ext>
            </a:extLst>
          </p:cNvPr>
          <p:cNvSpPr txBox="1"/>
          <p:nvPr/>
        </p:nvSpPr>
        <p:spPr>
          <a:xfrm>
            <a:off x="8371114" y="3931908"/>
            <a:ext cx="176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Min Max Scaling </a:t>
            </a:r>
          </a:p>
        </p:txBody>
      </p:sp>
      <p:pic>
        <p:nvPicPr>
          <p:cNvPr id="9" name="pdsa24">
            <a:hlinkClick r:id="" action="ppaction://media"/>
            <a:extLst>
              <a:ext uri="{FF2B5EF4-FFF2-40B4-BE49-F238E27FC236}">
                <a16:creationId xmlns:a16="http://schemas.microsoft.com/office/drawing/2014/main" id="{D6ADABD4-FAF1-4047-8213-8E73356EF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6295" y="924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1A35-6B1F-489A-8557-71258B72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Results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1B812-861C-4AD1-BF81-6CA6E0029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Different combination results</a:t>
            </a:r>
          </a:p>
          <a:p>
            <a:r>
              <a:rPr lang="en-AU" dirty="0"/>
              <a:t>KNN</a:t>
            </a:r>
          </a:p>
          <a:p>
            <a:r>
              <a:rPr lang="en-AU" dirty="0"/>
              <a:t>DT</a:t>
            </a:r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50440-3C9E-4FB6-9400-88A289861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7" y="0"/>
            <a:ext cx="4858933" cy="4877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C23D14-BACC-431D-A330-17F7B88F91F0}"/>
              </a:ext>
            </a:extLst>
          </p:cNvPr>
          <p:cNvSpPr/>
          <p:nvPr/>
        </p:nvSpPr>
        <p:spPr>
          <a:xfrm>
            <a:off x="354558" y="4038600"/>
            <a:ext cx="7842385" cy="2811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66369-D759-451C-8F80-D6CDEA7D3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58" y="4204146"/>
            <a:ext cx="3731075" cy="2645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47F18-E11E-4630-B630-8294B0960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414" y="4204147"/>
            <a:ext cx="3737172" cy="2645893"/>
          </a:xfrm>
          <a:prstGeom prst="rect">
            <a:avLst/>
          </a:prstGeom>
        </p:spPr>
      </p:pic>
      <p:pic>
        <p:nvPicPr>
          <p:cNvPr id="8" name="pdsa25">
            <a:hlinkClick r:id="" action="ppaction://media"/>
            <a:extLst>
              <a:ext uri="{FF2B5EF4-FFF2-40B4-BE49-F238E27FC236}">
                <a16:creationId xmlns:a16="http://schemas.microsoft.com/office/drawing/2014/main" id="{9A010A8C-907C-4728-973B-B4F4B4C2E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2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95C26-268C-494F-A7DF-84726CE1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AU"/>
              <a:t>Conclusion and Recommendation</a:t>
            </a:r>
            <a:endParaRPr lang="en-A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9FC710-AF6C-4ED2-B557-6D1F38F13398}"/>
              </a:ext>
            </a:extLst>
          </p:cNvPr>
          <p:cNvSpPr/>
          <p:nvPr/>
        </p:nvSpPr>
        <p:spPr>
          <a:xfrm>
            <a:off x="674914" y="1672010"/>
            <a:ext cx="6760029" cy="4499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69876-B775-4964-9F85-9FCCBDA17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5" r="299" b="3816"/>
          <a:stretch/>
        </p:blipFill>
        <p:spPr>
          <a:xfrm>
            <a:off x="835153" y="1905001"/>
            <a:ext cx="6197018" cy="4268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D773-FDB6-4D1D-9307-6A5143963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AU" sz="2000"/>
              <a:t>Currently not accurate enough to be useful</a:t>
            </a:r>
          </a:p>
          <a:p>
            <a:r>
              <a:rPr lang="en-AU" sz="2000"/>
              <a:t>Min Max Scaling</a:t>
            </a:r>
          </a:p>
          <a:p>
            <a:r>
              <a:rPr lang="en-AU" sz="2000"/>
              <a:t>GridSearch</a:t>
            </a:r>
          </a:p>
          <a:p>
            <a:r>
              <a:rPr lang="en-AU" sz="2000"/>
              <a:t>KNN</a:t>
            </a:r>
          </a:p>
          <a:p>
            <a:r>
              <a:rPr lang="en-AU" sz="2000"/>
              <a:t>Navigation</a:t>
            </a:r>
          </a:p>
        </p:txBody>
      </p:sp>
      <p:pic>
        <p:nvPicPr>
          <p:cNvPr id="6" name="pdsa26">
            <a:hlinkClick r:id="" action="ppaction://media"/>
            <a:extLst>
              <a:ext uri="{FF2B5EF4-FFF2-40B4-BE49-F238E27FC236}">
                <a16:creationId xmlns:a16="http://schemas.microsoft.com/office/drawing/2014/main" id="{D3A37DF8-67D7-41B2-AB1D-96ACF3682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18914" y="14058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88</Words>
  <Application>Microsoft Office PowerPoint</Application>
  <PresentationFormat>Widescreen</PresentationFormat>
  <Paragraphs>37</Paragraphs>
  <Slides>6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Practical Data Science with Python Assignment 2</vt:lpstr>
      <vt:lpstr>BLE RSSI Dataset for Indoor localization and Navigation Data Set</vt:lpstr>
      <vt:lpstr>Hypotheses</vt:lpstr>
      <vt:lpstr>Modelling</vt:lpstr>
      <vt:lpstr>Results</vt:lpstr>
      <vt:lpstr>Conclusion and 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Data Science with Python Assignment 2</dc:title>
  <dc:creator>Peter Moorhead</dc:creator>
  <cp:lastModifiedBy>Peter Moorhead</cp:lastModifiedBy>
  <cp:revision>5</cp:revision>
  <dcterms:created xsi:type="dcterms:W3CDTF">2020-06-09T08:32:50Z</dcterms:created>
  <dcterms:modified xsi:type="dcterms:W3CDTF">2020-06-09T10:52:02Z</dcterms:modified>
</cp:coreProperties>
</file>